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CCE4-0462-491E-9517-B035A946319F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8587-0F94-42E4-8195-5C7694CC57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5708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CCE4-0462-491E-9517-B035A946319F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8587-0F94-42E4-8195-5C7694CC57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502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CCE4-0462-491E-9517-B035A946319F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8587-0F94-42E4-8195-5C7694CC57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526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CCE4-0462-491E-9517-B035A946319F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8587-0F94-42E4-8195-5C7694CC57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572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CCE4-0462-491E-9517-B035A946319F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8587-0F94-42E4-8195-5C7694CC57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804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CCE4-0462-491E-9517-B035A946319F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8587-0F94-42E4-8195-5C7694CC57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634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CCE4-0462-491E-9517-B035A946319F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8587-0F94-42E4-8195-5C7694CC57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565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CCE4-0462-491E-9517-B035A946319F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8587-0F94-42E4-8195-5C7694CC57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215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CCE4-0462-491E-9517-B035A946319F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8587-0F94-42E4-8195-5C7694CC57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443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CCE4-0462-491E-9517-B035A946319F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8587-0F94-42E4-8195-5C7694CC57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231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CCE4-0462-491E-9517-B035A946319F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8587-0F94-42E4-8195-5C7694CC57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978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2CCE4-0462-491E-9517-B035A946319F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08587-0F94-42E4-8195-5C7694CC57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128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082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09411" y="1202252"/>
            <a:ext cx="10515600" cy="1325563"/>
          </a:xfrm>
        </p:spPr>
        <p:txBody>
          <a:bodyPr/>
          <a:lstStyle/>
          <a:p>
            <a:endParaRPr lang="ru-RU">
              <a:solidFill>
                <a:srgbClr val="009999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8649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Широкоэкранный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Corbel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Lenovo</dc:creator>
  <cp:lastModifiedBy>Lenovo</cp:lastModifiedBy>
  <cp:revision>4</cp:revision>
  <dcterms:created xsi:type="dcterms:W3CDTF">2021-10-04T18:16:07Z</dcterms:created>
  <dcterms:modified xsi:type="dcterms:W3CDTF">2021-10-08T11:57:37Z</dcterms:modified>
</cp:coreProperties>
</file>